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4a2b1870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4a2b1870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4a2b1870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4a2b1870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49b35752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49b35752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4a2b1870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4a2b1870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4a2b1870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4a2b1870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4a2b1870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4a2b1870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49b35752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49b35752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UBER Data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+ Cluster analysis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guide by Helmi Chaaba &amp; Daniel Smadja</a:t>
            </a:r>
            <a:endParaRPr b="1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Our data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383375" y="1480150"/>
            <a:ext cx="5197200" cy="14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Time data: may 2014 hour per hour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Geographical data: Latitude and Longitude (float)</a:t>
            </a:r>
            <a:endParaRPr b="0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850" y="1644738"/>
            <a:ext cx="3106225" cy="206576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>
            <p:ph idx="4294967295" type="title"/>
          </p:nvPr>
        </p:nvSpPr>
        <p:spPr>
          <a:xfrm>
            <a:off x="535775" y="2617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Our goal</a:t>
            </a:r>
            <a:endParaRPr sz="2400"/>
          </a:p>
        </p:txBody>
      </p:sp>
      <p:sp>
        <p:nvSpPr>
          <p:cNvPr id="82" name="Google Shape;82;p14"/>
          <p:cNvSpPr txBox="1"/>
          <p:nvPr>
            <p:ph idx="4294967295" type="title"/>
          </p:nvPr>
        </p:nvSpPr>
        <p:spPr>
          <a:xfrm>
            <a:off x="383375" y="3461350"/>
            <a:ext cx="5197200" cy="14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Locate the most popular pick up spots in NYC</a:t>
            </a:r>
            <a:endParaRPr b="0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4294967295" type="title"/>
          </p:nvPr>
        </p:nvSpPr>
        <p:spPr>
          <a:xfrm>
            <a:off x="535775" y="242500"/>
            <a:ext cx="5752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Exploratory Data Analysis</a:t>
            </a:r>
            <a:endParaRPr sz="2300"/>
          </a:p>
        </p:txBody>
      </p:sp>
      <p:sp>
        <p:nvSpPr>
          <p:cNvPr id="88" name="Google Shape;88;p15"/>
          <p:cNvSpPr txBox="1"/>
          <p:nvPr>
            <p:ph idx="4294967295" type="title"/>
          </p:nvPr>
        </p:nvSpPr>
        <p:spPr>
          <a:xfrm>
            <a:off x="535775" y="1550800"/>
            <a:ext cx="8159700" cy="31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2800"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96" y="1456946"/>
            <a:ext cx="4703524" cy="26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525" y="1550800"/>
            <a:ext cx="4052851" cy="23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idx="4294967295" type="title"/>
          </p:nvPr>
        </p:nvSpPr>
        <p:spPr>
          <a:xfrm>
            <a:off x="535775" y="242500"/>
            <a:ext cx="5752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Exploratory Data Analysis</a:t>
            </a:r>
            <a:endParaRPr sz="2300"/>
          </a:p>
        </p:txBody>
      </p:sp>
      <p:sp>
        <p:nvSpPr>
          <p:cNvPr id="96" name="Google Shape;96;p16"/>
          <p:cNvSpPr txBox="1"/>
          <p:nvPr>
            <p:ph idx="4294967295" type="title"/>
          </p:nvPr>
        </p:nvSpPr>
        <p:spPr>
          <a:xfrm>
            <a:off x="535775" y="1550800"/>
            <a:ext cx="8159700" cy="31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2800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975" y="1012850"/>
            <a:ext cx="6694600" cy="35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176" y="1874950"/>
            <a:ext cx="4044550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idx="4294967295" type="title"/>
          </p:nvPr>
        </p:nvSpPr>
        <p:spPr>
          <a:xfrm>
            <a:off x="535775" y="242500"/>
            <a:ext cx="7786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Rush hour heatmap by distance</a:t>
            </a:r>
            <a:endParaRPr sz="2300"/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b="0" l="0" r="0" t="1185"/>
          <a:stretch/>
        </p:blipFill>
        <p:spPr>
          <a:xfrm>
            <a:off x="1203700" y="2138725"/>
            <a:ext cx="2239450" cy="28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526" y="1177813"/>
            <a:ext cx="4596049" cy="4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idx="4294967295" type="title"/>
          </p:nvPr>
        </p:nvSpPr>
        <p:spPr>
          <a:xfrm>
            <a:off x="535775" y="242500"/>
            <a:ext cx="6797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Elbow for K-Means model (k=5)</a:t>
            </a:r>
            <a:endParaRPr sz="2300"/>
          </a:p>
        </p:txBody>
      </p:sp>
      <p:sp>
        <p:nvSpPr>
          <p:cNvPr id="111" name="Google Shape;111;p18"/>
          <p:cNvSpPr txBox="1"/>
          <p:nvPr>
            <p:ph idx="4294967295" type="title"/>
          </p:nvPr>
        </p:nvSpPr>
        <p:spPr>
          <a:xfrm>
            <a:off x="535775" y="1550800"/>
            <a:ext cx="8159700" cy="31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2800"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950" y="1176898"/>
            <a:ext cx="6100501" cy="33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idx="4294967295" type="title"/>
          </p:nvPr>
        </p:nvSpPr>
        <p:spPr>
          <a:xfrm>
            <a:off x="535775" y="90100"/>
            <a:ext cx="8401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K-Means vs DBSCAN vs Spectral Clustering</a:t>
            </a:r>
            <a:endParaRPr sz="2300"/>
          </a:p>
        </p:txBody>
      </p:sp>
      <p:sp>
        <p:nvSpPr>
          <p:cNvPr id="118" name="Google Shape;118;p19"/>
          <p:cNvSpPr txBox="1"/>
          <p:nvPr>
            <p:ph idx="4294967295" type="title"/>
          </p:nvPr>
        </p:nvSpPr>
        <p:spPr>
          <a:xfrm>
            <a:off x="535775" y="1550800"/>
            <a:ext cx="8159700" cy="31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2800"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00" y="1756645"/>
            <a:ext cx="4107474" cy="22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163" y="752600"/>
            <a:ext cx="3749412" cy="20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5700" y="2805853"/>
            <a:ext cx="3749400" cy="2020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4294967295" type="title"/>
          </p:nvPr>
        </p:nvSpPr>
        <p:spPr>
          <a:xfrm>
            <a:off x="535775" y="90100"/>
            <a:ext cx="7291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K-Means vs DBSCAN vs GMM</a:t>
            </a:r>
            <a:endParaRPr sz="2300"/>
          </a:p>
        </p:txBody>
      </p:sp>
      <p:sp>
        <p:nvSpPr>
          <p:cNvPr id="127" name="Google Shape;127;p20"/>
          <p:cNvSpPr txBox="1"/>
          <p:nvPr>
            <p:ph idx="4294967295" type="title"/>
          </p:nvPr>
        </p:nvSpPr>
        <p:spPr>
          <a:xfrm>
            <a:off x="535775" y="1550800"/>
            <a:ext cx="8159700" cy="31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2800"/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17953" r="31098" t="19146"/>
          <a:stretch/>
        </p:blipFill>
        <p:spPr>
          <a:xfrm>
            <a:off x="250025" y="1197975"/>
            <a:ext cx="2730575" cy="28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4144" l="21037" r="22936" t="19942"/>
          <a:stretch/>
        </p:blipFill>
        <p:spPr>
          <a:xfrm>
            <a:off x="3269912" y="1143000"/>
            <a:ext cx="2373925" cy="28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 rotWithShape="1">
          <a:blip r:embed="rId5">
            <a:alphaModFix/>
          </a:blip>
          <a:srcRect b="12188" l="0" r="13389" t="0"/>
          <a:stretch/>
        </p:blipFill>
        <p:spPr>
          <a:xfrm>
            <a:off x="5834250" y="1197975"/>
            <a:ext cx="2834542" cy="27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idx="4294967295" type="title"/>
          </p:nvPr>
        </p:nvSpPr>
        <p:spPr>
          <a:xfrm>
            <a:off x="1306575" y="2135050"/>
            <a:ext cx="6797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5300">
                <a:solidFill>
                  <a:schemeClr val="dk1"/>
                </a:solidFill>
              </a:rPr>
              <a:t>Questions????</a:t>
            </a:r>
            <a:endParaRPr sz="4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